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Roboto Condensed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boldItalic.fntdata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23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.fntdata"/><Relationship Id="rId6" Type="http://schemas.openxmlformats.org/officeDocument/2006/relationships/slide" Target="slides/slide1.xml"/><Relationship Id="rId18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82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en" sz="6500"/>
              <a:t>Professional Emails</a:t>
            </a:r>
            <a:endParaRPr b="1" sz="6500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Professional Emails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316375" y="1104175"/>
            <a:ext cx="86148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emailing an ACC professor, you need to use your ACC email. Professors will not open your email from your BISD account.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time you email a professor or teacher, it needs to be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and proofread. If you need help, always ask a friend or Mr. Gordon to look over it before pressing send.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to include all the information, so that they can answer the question. Always check your syllabus before emailing to make sure the information is not in there.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Professional Emails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316375" y="1104175"/>
            <a:ext cx="8614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your email signature as well. Is that professional?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if you are frustrated with a professor or feel like they were not fair, it is always important to be polite and professional.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be rude.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far more successful with your request by being polite.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Personal Emails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316375" y="1104175"/>
            <a:ext cx="86148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complete job resumes and college applications, you will need a personal email if you do not already have one.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to make sure it is professional sounding and not an embarrassing email you created in middle school.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good example could be john.doe@icloud.com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299875" y="1256575"/>
            <a:ext cx="44202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comment’s section, answer the following question: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an ACC professor read an email from your BISD account?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 or No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8975" y="1256575"/>
            <a:ext cx="4102625" cy="3076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